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И ПРЕЗЕНТАЦИИ\ПРЕЗЕНТАЦИЯ В РИО\ПРЕЗЕНТАЦИЯ 01.09.14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МОИ ПРЕЗЕНТАЦИИ\ПРЕЗЕНТАЦИЯ В РИО\ПРЕЗЕНТАЦИЯ 01.09.14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МОИ ПРЕЗЕНТАЦИИ\ПРЕЗЕНТАЦИЯ В РИО\ПРЕЗЕНТАЦИЯ 01.09.14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МОИ ПРЕЗЕНТАЦИИ\ПРЕЗЕНТАЦИЯ В РИО\ПРЕЗЕНТАЦИЯ 01.09.14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МОИ ПРЕЗЕНТАЦИИ\ПРЕЗЕНТАЦИЯ В РИО\ПРЕЗЕНТАЦИЯ 01.09.14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МОИ ПРЕЗЕНТАЦИИ\ПРЕЗЕНТАЦИЯ В РИО\ПРЕЗЕНТАЦИЯ 01.09.14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МОИ ПРЕЗЕНТАЦИИ\ПРЕЗЕНТАЦИЯ В РИО\ПРЕЗЕНТАЦИЯ 01.09.14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endParaRPr lang="en-US" sz="5400" b="1" dirty="0" smtClean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  <a:p>
            <a:pPr algn="ctr"/>
            <a:r>
              <a:rPr lang="en-US" sz="5400" b="1" dirty="0" smtClean="0">
                <a:ln w="18000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noFill/>
              </a:rPr>
              <a:t>  </a:t>
            </a:r>
            <a:endParaRPr lang="ru-RU" sz="5400" b="1" dirty="0">
              <a:ln w="18000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2050" name="Picture 2" descr="G:\МОИ ПРЕЗЕНТАЦИИ\ПРЕЗЕНТАЦИЯ В РИО\ПРЕЗЕНТАЦИЯ 01.09.14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МОИ ПРЕЗЕНТАЦИИ\ПРЕЗЕНТАЦИЯ В РИО\ПРЕЗЕНТАЦИЯ 01.09.14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И ПРЕЗЕНТАЦИИ\ПРЕЗЕНТАЦИЯ В РИО\ПРЕЗЕНТАЦИЯ 01.09.14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МОИ ПРЕЗЕНТАЦИИ\ПРЕЗЕНТАЦИЯ В РИО\ПРЕЗЕНТАЦИЯ 01.09.14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МОИ ПРЕЗЕНТАЦИИ\ПРЕЗЕНТАЦИЯ В РИО\ПРЕЗЕНТАЦИЯ 01.09.14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МОИ ПРЕЗЕНТАЦИИ\ПРЕЗЕНТАЦИЯ В РИО\ПРЕЗЕНТАЦИЯ 01.09.14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ОИ ПРЕЗЕНТАЦИИ\ПРЕЗЕНТАЦИЯ В РИО\ПРЕЗЕНТАЦИЯ 01.09.14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МОИ ПРЕЗЕНТАЦИИ\ПРЕЗЕНТАЦИЯ В РИО\ПРЕЗЕНТАЦИЯ 01.09.14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2388</TotalTime>
  <Words>1</Words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Cell-assisted surgery technologies in my practice</dc:title>
  <dc:creator>sony</dc:creator>
  <cp:lastModifiedBy>sony</cp:lastModifiedBy>
  <cp:revision>232</cp:revision>
  <dcterms:created xsi:type="dcterms:W3CDTF">2014-07-28T11:10:08Z</dcterms:created>
  <dcterms:modified xsi:type="dcterms:W3CDTF">2014-10-07T06:01:47Z</dcterms:modified>
</cp:coreProperties>
</file>